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16.xml" Type="http://schemas.openxmlformats.org/officeDocument/2006/relationships/slide" Id="rId21"/><Relationship Target="presProps.xml" Type="http://schemas.openxmlformats.org/officeDocument/2006/relationships/presProps" Id="rId2"/><Relationship Target="slides/slide7.xml" Type="http://schemas.openxmlformats.org/officeDocument/2006/relationships/slide" Id="rId12"/><Relationship Target="theme/theme1.xml" Type="http://schemas.openxmlformats.org/officeDocument/2006/relationships/theme" Id="rId1"/><Relationship Target="slides/slide8.xml" Type="http://schemas.openxmlformats.org/officeDocument/2006/relationships/slide" Id="rId13"/><Relationship Target="slideMasters/slideMaster1.xml" Type="http://schemas.openxmlformats.org/officeDocument/2006/relationships/slideMaster" Id="rId4"/><Relationship Target="slides/slide5.xml" Type="http://schemas.openxmlformats.org/officeDocument/2006/relationships/slide" Id="rId10"/><Relationship Target="tableStyles.xml" Type="http://schemas.openxmlformats.org/officeDocument/2006/relationships/tableStyles" Id="rId3"/><Relationship Target="slides/slide6.xml" Type="http://schemas.openxmlformats.org/officeDocument/2006/relationships/slide" Id="rId11"/><Relationship Target="slides/slide15.xml" Type="http://schemas.openxmlformats.org/officeDocument/2006/relationships/slide" Id="rId20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3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" name="Shape 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" name="Shape 26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1" name="Shape 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8" name="Shape 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4" name="Shape 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0" name="Shape 1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6" name="Shape 1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1" name="Shape 1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8" name="Shape 1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" name="Shape 3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" name="Shape 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" name="Shape 3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" name="Shape 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" name="Shape 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7" name="Shape 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3" name="Shape 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9" name="Shape 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5" name="Shape 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" type="title">
  <p:cSld name="titl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idx="1" type="subTitle"/>
          </p:nvPr>
        </p:nvSpPr>
        <p:spPr>
          <a:xfrm>
            <a:off y="3786737" x="685800"/>
            <a:ext cy="1046400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type="ctrTitle"/>
          </p:nvPr>
        </p:nvSpPr>
        <p:spPr>
          <a:xfrm>
            <a:off y="2111123" x="685800"/>
            <a:ext cy="1546500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x" type="tx">
  <p:cSld name="tx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woColTx" type="twoColTx">
  <p:cSld name="twoColTx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600200" x="457200"/>
            <a:ext cy="4967700" cx="399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600200" x="4692273"/>
            <a:ext cy="4967700" cx="399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Only" type="titleOnly">
  <p:cSld name="title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CAPTION_ONLY">
  <p:cSld name="CAPTION_ONLY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5875078" x="457200"/>
            <a:ext cy="692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6666"/>
              <a:buFont typeface="Arial"/>
              <a:buChar char="•"/>
              <a:defRPr sz="1800">
                <a:solidFill>
                  <a:schemeClr val="lt1"/>
                </a:solidFill>
              </a:defRPr>
            </a:lvl1pPr>
            <a:lvl2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2pPr>
            <a:lvl3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3pPr>
            <a:lvl4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6666"/>
              <a:buFont typeface="Arial"/>
              <a:buChar char="•"/>
              <a:defRPr sz="1800">
                <a:solidFill>
                  <a:schemeClr val="lt1"/>
                </a:solidFill>
              </a:defRPr>
            </a:lvl4pPr>
            <a:lvl5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5pPr>
            <a:lvl6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6pPr>
            <a:lvl7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6666"/>
              <a:buFont typeface="Arial"/>
              <a:buChar char="•"/>
              <a:defRPr sz="1800">
                <a:solidFill>
                  <a:schemeClr val="lt1"/>
                </a:solidFill>
              </a:defRPr>
            </a:lvl7pPr>
            <a:lvl8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8pPr>
            <a:lvl9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blank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2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342900" marL="342900">
              <a:spcBef>
                <a:spcPts val="600"/>
              </a:spcBef>
              <a:buClr>
                <a:schemeClr val="lt1"/>
              </a:buClr>
              <a:buSzPct val="166666"/>
              <a:buFont typeface="Arial"/>
              <a:buChar char="•"/>
              <a:defRPr strike="noStrike" u="none" b="0" cap="none" baseline="0" sz="30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-285750" marL="74295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-228600" marL="114300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-228600" marL="1600200">
              <a:spcBef>
                <a:spcPts val="360"/>
              </a:spcBef>
              <a:buClr>
                <a:schemeClr val="lt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-228600" marL="205740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-228600" marL="251460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-228600" marL="2971800">
              <a:spcBef>
                <a:spcPts val="360"/>
              </a:spcBef>
              <a:buClr>
                <a:schemeClr val="lt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-228600" marL="342900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-228600" marL="388620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10.pn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9.png" Type="http://schemas.openxmlformats.org/officeDocument/2006/relationships/image" Id="rId4"/><Relationship Target="../media/image02.jp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5.png" Type="http://schemas.openxmlformats.org/officeDocument/2006/relationships/image" Id="rId4"/><Relationship Target="../media/image02.jp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jp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jp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jp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jpg" Type="http://schemas.openxmlformats.org/officeDocument/2006/relationships/image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4"/><Relationship Target="../media/image02.jp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jp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jp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jp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png" Type="http://schemas.openxmlformats.org/officeDocument/2006/relationships/image" Id="rId4"/><Relationship Target="../media/image02.jp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1.png" Type="http://schemas.openxmlformats.org/officeDocument/2006/relationships/image" Id="rId4"/><Relationship Target="../media/image02.jp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7.png" Type="http://schemas.openxmlformats.org/officeDocument/2006/relationships/image" Id="rId4"/><Relationship Target="../media/image02.jp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8.png" Type="http://schemas.openxmlformats.org/officeDocument/2006/relationships/image" Id="rId4"/><Relationship Target="../media/image02.jp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png" Type="http://schemas.openxmlformats.org/officeDocument/2006/relationships/image" Id="rId4"/><Relationship Target="../media/image02.jp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idx="1" type="subTitle"/>
          </p:nvPr>
        </p:nvSpPr>
        <p:spPr>
          <a:xfrm>
            <a:off y="5787000" x="3878175"/>
            <a:ext cy="648899" cx="5553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Eindpresentatie</a:t>
            </a:r>
          </a:p>
        </p:txBody>
      </p:sp>
      <p:sp>
        <p:nvSpPr>
          <p:cNvPr id="24" name="Shape 24"/>
          <p:cNvSpPr/>
          <p:nvPr/>
        </p:nvSpPr>
        <p:spPr>
          <a:xfrm>
            <a:off y="1076887" x="1622825"/>
            <a:ext cy="542925" cx="57912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" name="Shape 79"/>
          <p:cNvSpPr/>
          <p:nvPr/>
        </p:nvSpPr>
        <p:spPr>
          <a:xfrm>
            <a:off y="0" x="0"/>
            <a:ext cy="7256073" cx="9143999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80" name="Shape 80"/>
          <p:cNvSpPr txBox="1"/>
          <p:nvPr>
            <p:ph type="title"/>
          </p:nvPr>
        </p:nvSpPr>
        <p:spPr>
          <a:xfrm>
            <a:off y="5495712" x="211125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solidFill>
                  <a:srgbClr val="EFEFEF"/>
                </a:solidFill>
              </a:rPr>
              <a:t>Resultaat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y="2198475" x="2635950"/>
            <a:ext cy="2275499" cx="3872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solidFill>
                  <a:srgbClr val="FFFFFF"/>
                </a:solidFill>
              </a:rPr>
              <a:t>
</a:t>
            </a:r>
          </a:p>
        </p:txBody>
      </p:sp>
      <p:sp>
        <p:nvSpPr>
          <p:cNvPr id="86" name="Shape 86"/>
          <p:cNvSpPr/>
          <p:nvPr/>
        </p:nvSpPr>
        <p:spPr>
          <a:xfrm>
            <a:off y="0" x="-44625"/>
            <a:ext cy="6857999" cx="11515899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87" name="Shape 8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solidFill>
                  <a:srgbClr val="EFEFEF"/>
                </a:solidFill>
              </a:rPr>
              <a:t>Resultaat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solidFill>
                  <a:srgbClr val="EFEFEF"/>
                </a:solidFill>
              </a:rPr>
              <a:t>Gamemodes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y="1552000" x="457200"/>
            <a:ext cy="49548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solidFill>
                  <a:srgbClr val="FFFFFF"/>
                </a:solidFill>
              </a:rPr>
              <a:t>
</a:t>
            </a:r>
            <a:r>
              <a:rPr lang="en">
                <a:solidFill>
                  <a:srgbClr val="FFFFFF"/>
                </a:solidFill>
              </a:rPr>
              <a:t>Arcade</a:t>
            </a:r>
          </a:p>
          <a:p>
            <a:pPr rtl="0" lvl="0" indent="0" marL="457200">
              <a:buNone/>
            </a:pPr>
            <a:r>
              <a:rPr sz="2400" lang="en">
                <a:solidFill>
                  <a:srgbClr val="FFFFFF"/>
                </a:solidFill>
              </a:rPr>
              <a:t>Verzamel zoveel mogelijk punten tot je asteroide kapot is gegaan</a:t>
            </a:r>
          </a:p>
          <a:p>
            <a:r>
              <a:t/>
            </a:r>
          </a:p>
          <a:p>
            <a:r>
              <a:t/>
            </a:r>
          </a:p>
          <a:p>
            <a:pPr rtl="0" lvl="0">
              <a:buNone/>
            </a:pPr>
            <a:r>
              <a:rPr lang="en">
                <a:solidFill>
                  <a:srgbClr val="FFFFFF"/>
                </a:solidFill>
              </a:rPr>
              <a:t>Time attack</a:t>
            </a:r>
          </a:p>
          <a:p>
            <a:pPr rtl="0" lvl="0" indent="0" marL="457200">
              <a:buNone/>
            </a:pPr>
            <a:r>
              <a:rPr sz="2400" lang="en">
                <a:solidFill>
                  <a:srgbClr val="FFFFFF"/>
                </a:solidFill>
              </a:rPr>
              <a:t>Verzamel zoveel mogelijk punten voor dat de tijd om is, of dat de asteroide kapot is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solidFill>
                  <a:srgbClr val="EFEFEF"/>
                </a:solidFill>
              </a:rPr>
              <a:t>Unreal Development Kit (UDK)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y="1824200" x="457200"/>
            <a:ext cy="47892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Mooie collision effecten</a:t>
            </a:r>
          </a:p>
          <a:p>
            <a:r>
              <a:t/>
            </a:r>
          </a:p>
          <a:p>
            <a:pPr rtl="0" lvl="0" indent="-4191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Meer voor FPS</a:t>
            </a:r>
          </a:p>
          <a:p>
            <a:r>
              <a:t/>
            </a:r>
          </a:p>
          <a:p>
            <a:pPr rtl="0" lvl="0" indent="-4191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Te weinig tijd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solidFill>
                  <a:srgbClr val="EFEFEF"/>
                </a:solidFill>
              </a:rPr>
              <a:t>HTML5 Canvas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y="1824200" x="457200"/>
            <a:ext cy="47892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Crossplatform</a:t>
            </a:r>
          </a:p>
          <a:p>
            <a:r>
              <a:t/>
            </a:r>
          </a:p>
          <a:p>
            <a:pPr rtl="0" lvl="0" indent="-4191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Praktischer in HTML5 uit te voeren dan UDK</a:t>
            </a:r>
          </a:p>
          <a:p>
            <a:r>
              <a:t/>
            </a:r>
          </a:p>
          <a:p>
            <a:pPr rtl="0" lvl="0" indent="-4191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Multi browser en platform support</a:t>
            </a:r>
          </a:p>
          <a:p>
            <a:r>
              <a:t/>
            </a:r>
          </a:p>
          <a:p>
            <a:pPr rtl="0" lvl="0" indent="-4191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Kan draaien op low-end computers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y="2198475" x="2349350"/>
            <a:ext cy="2275499" cx="44585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lang="en">
                <a:solidFill>
                  <a:srgbClr val="FFFFFF"/>
                </a:solidFill>
              </a:rPr>
              <a:t>
</a:t>
            </a:r>
            <a:r>
              <a:rPr sz="6000" lang="en">
                <a:solidFill>
                  <a:srgbClr val="FFFFFF"/>
                </a:solidFill>
              </a:rPr>
              <a:t>Demo time!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5" name="Shape 115"/>
          <p:cNvSpPr txBox="1"/>
          <p:nvPr>
            <p:ph idx="1" type="body"/>
          </p:nvPr>
        </p:nvSpPr>
        <p:spPr>
          <a:xfrm>
            <a:off y="2198475" x="2635950"/>
            <a:ext cy="2275499" cx="3872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solidFill>
                  <a:srgbClr val="FFFFFF"/>
                </a:solidFill>
              </a:rPr>
              <a:t>
</a:t>
            </a:r>
          </a:p>
        </p:txBody>
      </p:sp>
      <p:sp>
        <p:nvSpPr>
          <p:cNvPr id="116" name="Shape 116"/>
          <p:cNvSpPr/>
          <p:nvPr/>
        </p:nvSpPr>
        <p:spPr>
          <a:xfrm>
            <a:off y="472300" x="2038800"/>
            <a:ext cy="6076950" cx="47625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17" name="Shape 117"/>
          <p:cNvSpPr/>
          <p:nvPr/>
        </p:nvSpPr>
        <p:spPr>
          <a:xfrm>
            <a:off y="274650" x="4438675"/>
            <a:ext cy="999600" cx="2269199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sz="1800" lang="en"/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buNone/>
            </a:pPr>
            <a:r>
              <a:rPr lang="en">
                <a:solidFill>
                  <a:srgbClr val="EFEFEF"/>
                </a:solidFill>
              </a:rPr>
              <a:t>Het team</a:t>
            </a:r>
          </a:p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y="2198475" x="2635950"/>
            <a:ext cy="2275499" cx="3872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lang="en">
                <a:solidFill>
                  <a:srgbClr val="FFFFFF"/>
                </a:solidFill>
              </a:rPr>
              <a:t>Johnny van den Berg</a:t>
            </a:r>
          </a:p>
          <a:p>
            <a:pPr algn="ctr" rtl="0" lvl="0">
              <a:buNone/>
            </a:pPr>
            <a:r>
              <a:rPr lang="en">
                <a:solidFill>
                  <a:srgbClr val="FFFFFF"/>
                </a:solidFill>
              </a:rPr>
              <a:t>Martijn Heurter</a:t>
            </a:r>
          </a:p>
          <a:p>
            <a:pPr algn="ctr" rtl="0" lvl="0">
              <a:buNone/>
            </a:pPr>
            <a:r>
              <a:rPr lang="en">
                <a:solidFill>
                  <a:srgbClr val="FFFFFF"/>
                </a:solidFill>
              </a:rPr>
              <a:t>Hrvoje Miljak</a:t>
            </a:r>
          </a:p>
          <a:p>
            <a:pPr algn="ctr" rtl="0" lvl="0">
              <a:buNone/>
            </a:pPr>
            <a:r>
              <a:rPr lang="en">
                <a:solidFill>
                  <a:srgbClr val="FFFFFF"/>
                </a:solidFill>
              </a:rPr>
              <a:t>Davey van Nes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Geboorte van het concept</a:t>
            </a:r>
          </a:p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y="1565325" x="457200"/>
            <a:ext cy="49278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Van brainstorm naar idee:</a:t>
            </a:r>
          </a:p>
          <a:p>
            <a:pPr rtl="0" lvl="0" indent="-4191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Kookapp</a:t>
            </a:r>
          </a:p>
          <a:p>
            <a:pPr rtl="0" lvl="0" indent="-4191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Multiplayer notepad</a:t>
            </a:r>
          </a:p>
          <a:p>
            <a:pPr rtl="0" lvl="0" indent="-4191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MMO Mijnenveger</a:t>
            </a:r>
          </a:p>
          <a:p>
            <a:pPr rtl="0" lvl="0" indent="-4191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MMO Miner</a:t>
            </a:r>
          </a:p>
          <a:p>
            <a:pPr rtl="0" lvl="0" indent="-4191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MMO Space miner</a:t>
            </a:r>
          </a:p>
          <a:p>
            <a:pPr rtl="0" lvl="0" indent="-4191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MMORPG in space</a:t>
            </a:r>
          </a:p>
          <a:p>
            <a:pPr rtl="0" lvl="0" indent="-4191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Iets in space</a:t>
            </a:r>
          </a:p>
          <a:p>
            <a:pPr rtl="0" lvl="0" indent="-4191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Asshole Asteroids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solidFill>
                  <a:srgbClr val="EFEFEF"/>
                </a:solidFill>
              </a:rPr>
              <a:t>De game</a:t>
            </a:r>
          </a:p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y="1417650" x="457200"/>
            <a:ext cy="50091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
</a:t>
            </a:r>
            <a:r>
              <a:rPr lang="en"/>
              <a:t>Je bent een kwaadaardige asteroïde die het helemaal gehad heeft met het heelal.</a:t>
            </a:r>
          </a:p>
          <a:p>
            <a:r>
              <a:t/>
            </a:r>
          </a:p>
          <a:p>
            <a:pPr rtl="0" lvl="0"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Jouw doel is om dat op te lossen.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>
                <a:solidFill>
                  <a:srgbClr val="EFEFEF"/>
                </a:solidFill>
              </a:rPr>
              <a:t>USETOCOPY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y="2198475" x="2635950"/>
            <a:ext cy="2275499" cx="3872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solidFill>
                  <a:srgbClr val="FFFFFF"/>
                </a:solidFill>
              </a:rPr>
              <a:t>
</a:t>
            </a:r>
          </a:p>
        </p:txBody>
      </p:sp>
      <p:sp>
        <p:nvSpPr>
          <p:cNvPr id="49" name="Shape 49"/>
          <p:cNvSpPr/>
          <p:nvPr/>
        </p:nvSpPr>
        <p:spPr>
          <a:xfrm>
            <a:off y="-23812" x="-2652550"/>
            <a:ext cy="6905625" cx="123621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50" name="Shape 50"/>
          <p:cNvSpPr txBox="1"/>
          <p:nvPr/>
        </p:nvSpPr>
        <p:spPr>
          <a:xfrm>
            <a:off y="186600" x="457200"/>
            <a:ext cy="1143000" cx="31257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4800" lang="en">
                <a:solidFill>
                  <a:schemeClr val="lt1"/>
                </a:solidFill>
              </a:rPr>
              <a:t>Backstory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l" rtl="0" lvl="0">
              <a:buNone/>
            </a:pPr>
            <a:r>
              <a:rPr lang="en">
                <a:solidFill>
                  <a:srgbClr val="EFEFEF"/>
                </a:solidFill>
              </a:rPr>
              <a:t>Vroege concepten</a:t>
            </a:r>
          </a:p>
        </p:txBody>
      </p:sp>
      <p:sp>
        <p:nvSpPr>
          <p:cNvPr id="56" name="Shape 56"/>
          <p:cNvSpPr/>
          <p:nvPr/>
        </p:nvSpPr>
        <p:spPr>
          <a:xfrm>
            <a:off y="1771925" x="726000"/>
            <a:ext cy="4328151" cx="7692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" name="Shape 61"/>
          <p:cNvSpPr/>
          <p:nvPr/>
        </p:nvSpPr>
        <p:spPr>
          <a:xfrm>
            <a:off y="0" x="-19200"/>
            <a:ext cy="6858000" cx="91632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62" name="Shape 6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l" rtl="0" lvl="0">
              <a:buNone/>
            </a:pPr>
            <a:r>
              <a:rPr lang="en">
                <a:solidFill>
                  <a:srgbClr val="EFEFEF"/>
                </a:solidFill>
              </a:rPr>
              <a:t>Vroege concepten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" name="Shape 67"/>
          <p:cNvSpPr/>
          <p:nvPr/>
        </p:nvSpPr>
        <p:spPr>
          <a:xfrm>
            <a:off y="0" x="0"/>
            <a:ext cy="6858000" cx="92340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68" name="Shape 68"/>
          <p:cNvSpPr txBox="1"/>
          <p:nvPr>
            <p:ph type="title"/>
          </p:nvPr>
        </p:nvSpPr>
        <p:spPr>
          <a:xfrm>
            <a:off y="5600250" x="56750"/>
            <a:ext cy="1143000" cx="42141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l" rtl="0" lvl="0">
              <a:buNone/>
            </a:pPr>
            <a:r>
              <a:rPr lang="en">
                <a:solidFill>
                  <a:srgbClr val="EFEFEF"/>
                </a:solidFill>
              </a:rPr>
              <a:t>Vroege concepten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y="5600250" x="56750"/>
            <a:ext cy="1143000" cx="42141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l" rtl="0" lvl="0">
              <a:buNone/>
            </a:pPr>
            <a:r>
              <a:rPr lang="en">
                <a:solidFill>
                  <a:srgbClr val="EFEFEF"/>
                </a:solidFill>
              </a:rPr>
              <a:t>Vroege versie</a:t>
            </a:r>
          </a:p>
        </p:txBody>
      </p:sp>
      <p:sp>
        <p:nvSpPr>
          <p:cNvPr id="74" name="Shape 74"/>
          <p:cNvSpPr/>
          <p:nvPr/>
        </p:nvSpPr>
        <p:spPr>
          <a:xfrm>
            <a:off y="1143675" x="539162"/>
            <a:ext cy="3605549" cx="806567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